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sldIdLst>
    <p:sldId id="256" r:id="rId5"/>
    <p:sldId id="258" r:id="rId6"/>
    <p:sldId id="259" r:id="rId7"/>
    <p:sldId id="261" r:id="rId8"/>
    <p:sldId id="260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5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3735"/>
    <a:srgbClr val="DC76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E4123E-3EEF-9B87-ADFF-869258492753}" v="16" dt="2022-04-06T12:17:25.2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8" autoAdjust="0"/>
    <p:restoredTop sz="94434" autoAdjust="0"/>
  </p:normalViewPr>
  <p:slideViewPr>
    <p:cSldViewPr snapToGrid="0">
      <p:cViewPr>
        <p:scale>
          <a:sx n="62" d="100"/>
          <a:sy n="62" d="100"/>
        </p:scale>
        <p:origin x="1032" y="2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unji Oke" userId="S::tunji@getfundedafrica.com::fb2b443f-0f1f-4040-8f08-fc62c389fda5" providerId="AD" clId="Web-{70E4123E-3EEF-9B87-ADFF-869258492753}"/>
    <pc:docChg chg="modSld">
      <pc:chgData name="Tunji Oke" userId="S::tunji@getfundedafrica.com::fb2b443f-0f1f-4040-8f08-fc62c389fda5" providerId="AD" clId="Web-{70E4123E-3EEF-9B87-ADFF-869258492753}" dt="2022-04-06T12:17:22.942" v="11" actId="20577"/>
      <pc:docMkLst>
        <pc:docMk/>
      </pc:docMkLst>
      <pc:sldChg chg="modSp">
        <pc:chgData name="Tunji Oke" userId="S::tunji@getfundedafrica.com::fb2b443f-0f1f-4040-8f08-fc62c389fda5" providerId="AD" clId="Web-{70E4123E-3EEF-9B87-ADFF-869258492753}" dt="2022-04-06T12:17:22.942" v="11" actId="20577"/>
        <pc:sldMkLst>
          <pc:docMk/>
          <pc:sldMk cId="1367402289" sldId="267"/>
        </pc:sldMkLst>
        <pc:spChg chg="mod">
          <ac:chgData name="Tunji Oke" userId="S::tunji@getfundedafrica.com::fb2b443f-0f1f-4040-8f08-fc62c389fda5" providerId="AD" clId="Web-{70E4123E-3EEF-9B87-ADFF-869258492753}" dt="2022-04-06T12:17:22.942" v="11" actId="20577"/>
          <ac:spMkLst>
            <pc:docMk/>
            <pc:sldMk cId="1367402289" sldId="267"/>
            <ac:spMk id="4" creationId="{00000000-0000-0000-0000-000000000000}"/>
          </ac:spMkLst>
        </pc:spChg>
      </pc:sldChg>
    </pc:docChg>
  </pc:docChgLst>
</pc:chgInfo>
</file>

<file path=ppt/media/image1.png>
</file>

<file path=ppt/media/image10.jpg>
</file>

<file path=ppt/media/image11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318E86-B8DC-4BEC-9DDE-C84BA69AACD9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7BB26-95AD-43B4-AE0D-E4B354637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3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D7BB26-95AD-43B4-AE0D-E4B354637C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4083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D7BB26-95AD-43B4-AE0D-E4B354637C4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981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8AE4-094C-443D-AB85-19D808ED7855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619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8AE4-094C-443D-AB85-19D808ED7855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232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8AE4-094C-443D-AB85-19D808ED7855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090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8AE4-094C-443D-AB85-19D808ED7855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737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8AE4-094C-443D-AB85-19D808ED7855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862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8AE4-094C-443D-AB85-19D808ED7855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001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8AE4-094C-443D-AB85-19D808ED7855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286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8AE4-094C-443D-AB85-19D808ED7855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015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8AE4-094C-443D-AB85-19D808ED7855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163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8AE4-094C-443D-AB85-19D808ED7855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161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8AE4-094C-443D-AB85-19D808ED7855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149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18AE4-094C-443D-AB85-19D808ED7855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696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969" y="0"/>
            <a:ext cx="6858000" cy="68580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7121770" y="1213338"/>
            <a:ext cx="3833445" cy="61546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969" y="0"/>
            <a:ext cx="6858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423615" y="2122999"/>
            <a:ext cx="393729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accent4">
                    <a:lumMod val="50000"/>
                  </a:schemeClr>
                </a:solidFill>
                <a:latin typeface="Fira Sans ExtraBold" panose="020B0903050000020004" pitchFamily="34" charset="0"/>
                <a:ea typeface="Fira Sans ExtraBold" panose="020B0903050000020004" pitchFamily="34" charset="0"/>
              </a:rPr>
              <a:t>App</a:t>
            </a:r>
          </a:p>
          <a:p>
            <a:r>
              <a:rPr lang="en-US" sz="7200" dirty="0">
                <a:solidFill>
                  <a:schemeClr val="accent4">
                    <a:lumMod val="50000"/>
                  </a:schemeClr>
                </a:solidFill>
                <a:latin typeface="Fira Sans ExtraBold" panose="020B0903050000020004" pitchFamily="34" charset="0"/>
                <a:ea typeface="Fira Sans ExtraBold" panose="020B0903050000020004" pitchFamily="34" charset="0"/>
              </a:rPr>
              <a:t>Business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592407" y="334052"/>
            <a:ext cx="2725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August 2050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23615" y="4431323"/>
            <a:ext cx="1553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Sales app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1423615" y="4431323"/>
            <a:ext cx="2445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Icon&#10;&#10;Description automatically generated">
            <a:extLst>
              <a:ext uri="{FF2B5EF4-FFF2-40B4-BE49-F238E27FC236}">
                <a16:creationId xmlns:a16="http://schemas.microsoft.com/office/drawing/2014/main" id="{4D16FB68-6D84-4BF0-99BA-E6C87A7E15C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5377" y="6155569"/>
            <a:ext cx="274320" cy="274320"/>
          </a:xfrm>
          <a:prstGeom prst="rect">
            <a:avLst/>
          </a:prstGeom>
        </p:spPr>
      </p:pic>
      <p:pic>
        <p:nvPicPr>
          <p:cNvPr id="16" name="Picture 15" descr="Icon&#10;&#10;Description automatically generated">
            <a:extLst>
              <a:ext uri="{FF2B5EF4-FFF2-40B4-BE49-F238E27FC236}">
                <a16:creationId xmlns:a16="http://schemas.microsoft.com/office/drawing/2014/main" id="{B84E5847-2E65-480E-829A-5D528356235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787" y="6155569"/>
            <a:ext cx="274320" cy="274320"/>
          </a:xfrm>
          <a:prstGeom prst="rect">
            <a:avLst/>
          </a:prstGeom>
        </p:spPr>
      </p:pic>
      <p:pic>
        <p:nvPicPr>
          <p:cNvPr id="17" name="Picture 16" descr="Icon&#10;&#10;Description automatically generated">
            <a:extLst>
              <a:ext uri="{FF2B5EF4-FFF2-40B4-BE49-F238E27FC236}">
                <a16:creationId xmlns:a16="http://schemas.microsoft.com/office/drawing/2014/main" id="{053EE95C-3A6F-4874-8C18-D8F730D1A2D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317" y="6155569"/>
            <a:ext cx="274320" cy="274320"/>
          </a:xfrm>
          <a:prstGeom prst="rect">
            <a:avLst/>
          </a:prstGeom>
        </p:spPr>
      </p:pic>
      <p:pic>
        <p:nvPicPr>
          <p:cNvPr id="18" name="Picture 17" descr="Logo, company name&#10;&#10;Description automatically generated">
            <a:extLst>
              <a:ext uri="{FF2B5EF4-FFF2-40B4-BE49-F238E27FC236}">
                <a16:creationId xmlns:a16="http://schemas.microsoft.com/office/drawing/2014/main" id="{162932C2-B9AC-4A77-A672-C40940F5E6F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847" y="6147782"/>
            <a:ext cx="274320" cy="274320"/>
          </a:xfrm>
          <a:prstGeom prst="rect">
            <a:avLst/>
          </a:prstGeom>
        </p:spPr>
      </p:pic>
      <p:pic>
        <p:nvPicPr>
          <p:cNvPr id="19" name="Picture 18" descr="Icon&#10;&#10;Description automatically generated">
            <a:extLst>
              <a:ext uri="{FF2B5EF4-FFF2-40B4-BE49-F238E27FC236}">
                <a16:creationId xmlns:a16="http://schemas.microsoft.com/office/drawing/2014/main" id="{48610101-93D9-46F0-BA2D-3FF11FC6AD35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257" y="6155569"/>
            <a:ext cx="274320" cy="27432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2363372"/>
            <a:ext cx="337625" cy="2591171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362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40815" y="597822"/>
            <a:ext cx="179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Logo here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48700" y="865799"/>
            <a:ext cx="11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Fira Sans Medium" panose="020B0603050000020004" pitchFamily="34" charset="0"/>
                <a:ea typeface="Fira Sans Medium" panose="020B0603050000020004" pitchFamily="34" charset="0"/>
              </a:rPr>
              <a:t>Solution: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48700" y="1235232"/>
            <a:ext cx="21771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50000"/>
                  </a:schemeClr>
                </a:solidFill>
                <a:latin typeface="Fira Sans Medium" panose="020B0603050000020004" pitchFamily="34" charset="0"/>
                <a:ea typeface="Fira Sans Medium" panose="020B0603050000020004" pitchFamily="34" charset="0"/>
              </a:rPr>
              <a:t>Customers</a:t>
            </a:r>
          </a:p>
        </p:txBody>
      </p:sp>
      <p:sp>
        <p:nvSpPr>
          <p:cNvPr id="6" name="Rectangle 5"/>
          <p:cNvSpPr/>
          <p:nvPr/>
        </p:nvSpPr>
        <p:spPr>
          <a:xfrm>
            <a:off x="1635368" y="2356338"/>
            <a:ext cx="1283678" cy="75613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logo</a:t>
            </a:r>
          </a:p>
        </p:txBody>
      </p:sp>
      <p:sp>
        <p:nvSpPr>
          <p:cNvPr id="9" name="Rectangle 8"/>
          <p:cNvSpPr/>
          <p:nvPr/>
        </p:nvSpPr>
        <p:spPr>
          <a:xfrm>
            <a:off x="3921367" y="2356336"/>
            <a:ext cx="1283678" cy="75613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logo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207366" y="2356336"/>
            <a:ext cx="1283678" cy="75613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logo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207366" y="4009290"/>
            <a:ext cx="1283678" cy="75613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logo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635368" y="4009290"/>
            <a:ext cx="1283678" cy="75613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logo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921367" y="4009290"/>
            <a:ext cx="1283678" cy="75613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985438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40815" y="597822"/>
            <a:ext cx="179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Logo here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48700" y="865799"/>
            <a:ext cx="11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Fira Sans Medium" panose="020B0603050000020004" pitchFamily="34" charset="0"/>
                <a:ea typeface="Fira Sans Medium" panose="020B0603050000020004" pitchFamily="34" charset="0"/>
              </a:rPr>
              <a:t>Solution: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48700" y="1235232"/>
            <a:ext cx="55707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50000"/>
                  </a:schemeClr>
                </a:solidFill>
                <a:latin typeface="Fira Sans Medium" panose="020B0603050000020004" pitchFamily="34" charset="0"/>
                <a:ea typeface="Fira Sans Medium" panose="020B0603050000020004" pitchFamily="34" charset="0"/>
              </a:rPr>
              <a:t>What result did you achieve?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48700" y="1762612"/>
            <a:ext cx="3843168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dirty="0"/>
              <a:t>Show off the results you have achieved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1448700" y="3165231"/>
            <a:ext cx="23319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367746" y="3165231"/>
            <a:ext cx="23319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7234038" y="3147646"/>
            <a:ext cx="23319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448700" y="3534508"/>
            <a:ext cx="1687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23%</a:t>
            </a:r>
          </a:p>
          <a:p>
            <a:r>
              <a:rPr lang="en-US" dirty="0"/>
              <a:t>Improvement in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448271" y="3534508"/>
            <a:ext cx="1687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23%</a:t>
            </a:r>
          </a:p>
          <a:p>
            <a:r>
              <a:rPr lang="en-US" dirty="0"/>
              <a:t>Improvement in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34038" y="3534507"/>
            <a:ext cx="1687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23%</a:t>
            </a:r>
          </a:p>
          <a:p>
            <a:r>
              <a:rPr lang="en-US" dirty="0"/>
              <a:t>Improvement in</a:t>
            </a:r>
          </a:p>
        </p:txBody>
      </p:sp>
    </p:spTree>
    <p:extLst>
      <p:ext uri="{BB962C8B-B14F-4D97-AF65-F5344CB8AC3E}">
        <p14:creationId xmlns:p14="http://schemas.microsoft.com/office/powerpoint/2010/main" val="1367402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40815" y="597822"/>
            <a:ext cx="179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Logo here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48700" y="967154"/>
            <a:ext cx="19447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50000"/>
                  </a:schemeClr>
                </a:solidFill>
                <a:latin typeface="Fira Sans Medium" panose="020B0603050000020004" pitchFamily="34" charset="0"/>
                <a:ea typeface="Fira Sans Medium" panose="020B0603050000020004" pitchFamily="34" charset="0"/>
              </a:rPr>
              <a:t>Summary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48700" y="2440384"/>
            <a:ext cx="778309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Lorem Ipsum is simply dummy text of the printing and typesetting industry. </a:t>
            </a:r>
          </a:p>
          <a:p>
            <a:r>
              <a:rPr lang="en-US" dirty="0"/>
              <a:t>Lorem Ipsum has been the industry's standard dummy text ever since the 1500s, </a:t>
            </a:r>
          </a:p>
          <a:p>
            <a:r>
              <a:rPr lang="en-US" dirty="0"/>
              <a:t>when an unknown printer took a galley of type and scrambled it to make a type</a:t>
            </a:r>
          </a:p>
          <a:p>
            <a:r>
              <a:rPr lang="en-US" dirty="0"/>
              <a:t>specimen book. It has survived not only five centuries, but also the leap into </a:t>
            </a:r>
          </a:p>
          <a:p>
            <a:r>
              <a:rPr lang="en-US" dirty="0"/>
              <a:t>electronic typesetting, remaining essentially unchanged. </a:t>
            </a:r>
          </a:p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2363372"/>
            <a:ext cx="337625" cy="2591171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68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543619" y="2423921"/>
            <a:ext cx="33041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accent4">
                    <a:lumMod val="50000"/>
                  </a:schemeClr>
                </a:solidFill>
                <a:latin typeface="Fira Sans ExtraBold" panose="020B0903050000020004" pitchFamily="34" charset="0"/>
                <a:ea typeface="Fira Sans ExtraBold" panose="020B0903050000020004" pitchFamily="34" charset="0"/>
              </a:rPr>
              <a:t>App Business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592407" y="334052"/>
            <a:ext cx="2725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August 2050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360978" y="3000217"/>
            <a:ext cx="15905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Sales App</a:t>
            </a:r>
          </a:p>
        </p:txBody>
      </p:sp>
      <p:sp>
        <p:nvSpPr>
          <p:cNvPr id="2" name="Rectangle 1"/>
          <p:cNvSpPr/>
          <p:nvPr/>
        </p:nvSpPr>
        <p:spPr>
          <a:xfrm>
            <a:off x="4973174" y="3584956"/>
            <a:ext cx="2445000" cy="49236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49128" y="3646474"/>
            <a:ext cx="1693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+234 365 34535</a:t>
            </a:r>
          </a:p>
        </p:txBody>
      </p:sp>
      <p:pic>
        <p:nvPicPr>
          <p:cNvPr id="20" name="Picture 19" descr="Icon&#10;&#10;Description automatically generated">
            <a:extLst>
              <a:ext uri="{FF2B5EF4-FFF2-40B4-BE49-F238E27FC236}">
                <a16:creationId xmlns:a16="http://schemas.microsoft.com/office/drawing/2014/main" id="{4D16FB68-6D84-4BF0-99BA-E6C87A7E15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5377" y="6155569"/>
            <a:ext cx="274320" cy="274320"/>
          </a:xfrm>
          <a:prstGeom prst="rect">
            <a:avLst/>
          </a:prstGeom>
        </p:spPr>
      </p:pic>
      <p:pic>
        <p:nvPicPr>
          <p:cNvPr id="21" name="Picture 20" descr="Icon&#10;&#10;Description automatically generated">
            <a:extLst>
              <a:ext uri="{FF2B5EF4-FFF2-40B4-BE49-F238E27FC236}">
                <a16:creationId xmlns:a16="http://schemas.microsoft.com/office/drawing/2014/main" id="{B84E5847-2E65-480E-829A-5D528356235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787" y="6155569"/>
            <a:ext cx="274320" cy="274320"/>
          </a:xfrm>
          <a:prstGeom prst="rect">
            <a:avLst/>
          </a:prstGeom>
        </p:spPr>
      </p:pic>
      <p:pic>
        <p:nvPicPr>
          <p:cNvPr id="22" name="Picture 21" descr="Icon&#10;&#10;Description automatically generated">
            <a:extLst>
              <a:ext uri="{FF2B5EF4-FFF2-40B4-BE49-F238E27FC236}">
                <a16:creationId xmlns:a16="http://schemas.microsoft.com/office/drawing/2014/main" id="{053EE95C-3A6F-4874-8C18-D8F730D1A2D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317" y="6155569"/>
            <a:ext cx="274320" cy="274320"/>
          </a:xfrm>
          <a:prstGeom prst="rect">
            <a:avLst/>
          </a:prstGeom>
        </p:spPr>
      </p:pic>
      <p:pic>
        <p:nvPicPr>
          <p:cNvPr id="23" name="Picture 22" descr="Logo, company name&#10;&#10;Description automatically generated">
            <a:extLst>
              <a:ext uri="{FF2B5EF4-FFF2-40B4-BE49-F238E27FC236}">
                <a16:creationId xmlns:a16="http://schemas.microsoft.com/office/drawing/2014/main" id="{162932C2-B9AC-4A77-A672-C40940F5E6F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847" y="6147782"/>
            <a:ext cx="274320" cy="274320"/>
          </a:xfrm>
          <a:prstGeom prst="rect">
            <a:avLst/>
          </a:prstGeom>
        </p:spPr>
      </p:pic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id="{48610101-93D9-46F0-BA2D-3FF11FC6AD3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257" y="6155569"/>
            <a:ext cx="27432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125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95754" y="967154"/>
            <a:ext cx="1314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50000"/>
                  </a:schemeClr>
                </a:solidFill>
                <a:latin typeface="Fira Sans Medium" panose="020B0603050000020004" pitchFamily="34" charset="0"/>
                <a:ea typeface="Fira Sans Medium" panose="020B0603050000020004" pitchFamily="34" charset="0"/>
              </a:rPr>
              <a:t>AGENDA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1195754" y="2233246"/>
            <a:ext cx="48445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1195754" y="3130061"/>
            <a:ext cx="48445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195754" y="3974122"/>
            <a:ext cx="48445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195754" y="4941276"/>
            <a:ext cx="48445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195754" y="5908430"/>
            <a:ext cx="48445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986402" y="253215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62956" y="333658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86402" y="425320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62956" y="522262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04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853146" y="2466201"/>
            <a:ext cx="123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Problem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890881" y="4169799"/>
            <a:ext cx="123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Problem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853146" y="3316781"/>
            <a:ext cx="12170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Fira Sans Medium" panose="020B0603050000020004" pitchFamily="34" charset="0"/>
              </a:rPr>
              <a:t>Solution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890881" y="5176462"/>
            <a:ext cx="123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Problem</a:t>
            </a:r>
          </a:p>
        </p:txBody>
      </p:sp>
      <p:cxnSp>
        <p:nvCxnSpPr>
          <p:cNvPr id="44" name="Straight Connector 43"/>
          <p:cNvCxnSpPr/>
          <p:nvPr/>
        </p:nvCxnSpPr>
        <p:spPr>
          <a:xfrm>
            <a:off x="6782334" y="2222248"/>
            <a:ext cx="48445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6782334" y="3119063"/>
            <a:ext cx="48445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6782334" y="3963124"/>
            <a:ext cx="48445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6782334" y="4930278"/>
            <a:ext cx="48445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6782334" y="5897432"/>
            <a:ext cx="48445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6572982" y="252115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05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549536" y="332558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06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6572982" y="424220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07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549536" y="521163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08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439726" y="2455203"/>
            <a:ext cx="123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Problem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7477461" y="4158801"/>
            <a:ext cx="123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Problem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7439726" y="3305783"/>
            <a:ext cx="123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Problem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7477461" y="5165464"/>
            <a:ext cx="123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Problem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0040815" y="597822"/>
            <a:ext cx="179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Logo here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0" y="2363372"/>
            <a:ext cx="337625" cy="2591171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534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40815" y="597822"/>
            <a:ext cx="179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Logo here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48700" y="967154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50000"/>
                  </a:schemeClr>
                </a:solidFill>
                <a:latin typeface="Fira Sans ExtraBold" panose="020B0903050000020004" pitchFamily="34" charset="0"/>
                <a:ea typeface="Fira Sans ExtraBold" panose="020B0903050000020004" pitchFamily="34" charset="0"/>
              </a:rPr>
              <a:t>Problem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48700" y="2672860"/>
            <a:ext cx="778309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Lorem Ipsum is simply dummy text of the printing and typesetting industry. </a:t>
            </a:r>
          </a:p>
          <a:p>
            <a:r>
              <a:rPr lang="en-US" dirty="0"/>
              <a:t>Lorem Ipsum has been the industry's standard dummy text ever since the 1500s, </a:t>
            </a:r>
          </a:p>
          <a:p>
            <a:r>
              <a:rPr lang="en-US" dirty="0"/>
              <a:t>when an unknown printer took a galley of type and scrambled it to make a type</a:t>
            </a:r>
          </a:p>
          <a:p>
            <a:r>
              <a:rPr lang="en-US" dirty="0"/>
              <a:t>specimen book. It has survived not only five centuries, but also the leap into </a:t>
            </a:r>
          </a:p>
          <a:p>
            <a:r>
              <a:rPr lang="en-US" dirty="0"/>
              <a:t>electronic typesetting, remaining essentially unchanged. 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2363372"/>
            <a:ext cx="337625" cy="2591171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043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89985" y="0"/>
            <a:ext cx="4402015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448700" y="5873206"/>
            <a:ext cx="179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Logo here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48700" y="1290309"/>
            <a:ext cx="4254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50000"/>
                  </a:schemeClr>
                </a:solidFill>
                <a:latin typeface="Fira Sans Medium" panose="020B0603050000020004" pitchFamily="34" charset="0"/>
                <a:ea typeface="Fira Sans Medium" panose="020B0603050000020004" pitchFamily="34" charset="0"/>
              </a:rPr>
              <a:t>Why should you care?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48700" y="2672860"/>
            <a:ext cx="60423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Expand on the problem here, illustrate the problem with an example</a:t>
            </a:r>
          </a:p>
          <a:p>
            <a:endParaRPr lang="en-US" dirty="0"/>
          </a:p>
          <a:p>
            <a:r>
              <a:rPr lang="en-US" dirty="0"/>
              <a:t>Lorem Ipsum is simply dummy text of the printing and typesetting industry. Lorem Ipsum has been the industry's standard dummy text ever since the 1500s,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48700" y="967154"/>
            <a:ext cx="1130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Fira Sans Medium" panose="020B0603050000020004" pitchFamily="34" charset="0"/>
                <a:ea typeface="Fira Sans Medium" panose="020B0603050000020004" pitchFamily="34" charset="0"/>
              </a:rPr>
              <a:t>Problem: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2363372"/>
            <a:ext cx="337625" cy="2591171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805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40815" y="597822"/>
            <a:ext cx="179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Logo here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48700" y="967154"/>
            <a:ext cx="17732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50000"/>
                  </a:schemeClr>
                </a:solidFill>
                <a:latin typeface="Fira Sans ExtraBold" panose="020B0903050000020004" pitchFamily="34" charset="0"/>
                <a:ea typeface="Fira Sans ExtraBold" panose="020B0903050000020004" pitchFamily="34" charset="0"/>
              </a:rPr>
              <a:t>Solution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48700" y="2672860"/>
            <a:ext cx="778309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Lorem Ipsum is simply dummy text of the printing and typesetting industry. </a:t>
            </a:r>
          </a:p>
          <a:p>
            <a:r>
              <a:rPr lang="en-US" dirty="0"/>
              <a:t>Lorem Ipsum has been the industry's standard dummy text ever since the 1500s, </a:t>
            </a:r>
          </a:p>
          <a:p>
            <a:r>
              <a:rPr lang="en-US" dirty="0"/>
              <a:t>when an unknown printer took a galley of type and scrambled it to make a type</a:t>
            </a:r>
          </a:p>
          <a:p>
            <a:r>
              <a:rPr lang="en-US" dirty="0"/>
              <a:t>specimen book. It has survived not only five centuries, but also the leap into </a:t>
            </a:r>
          </a:p>
          <a:p>
            <a:r>
              <a:rPr lang="en-US" dirty="0"/>
              <a:t>electronic typesetting, remaining essentially unchanged. 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2363372"/>
            <a:ext cx="337625" cy="2591171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916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48700" y="5372372"/>
            <a:ext cx="179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Logo here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48700" y="865799"/>
            <a:ext cx="11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Fira Sans Medium" panose="020B0603050000020004" pitchFamily="34" charset="0"/>
                <a:ea typeface="Fira Sans Medium" panose="020B0603050000020004" pitchFamily="34" charset="0"/>
              </a:rPr>
              <a:t>Solution: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48701" y="2672860"/>
            <a:ext cx="55499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Expand on the problem here, illustrate the problem with an example</a:t>
            </a:r>
          </a:p>
          <a:p>
            <a:endParaRPr lang="en-US" dirty="0"/>
          </a:p>
          <a:p>
            <a:r>
              <a:rPr lang="en-US" dirty="0"/>
              <a:t>Lorem Ipsum is simply dummy text of the printing and typesetting industry. Lorem Ipsum has been the industry's standard dummy text ever since the 1500s, 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448700" y="1235232"/>
            <a:ext cx="45207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50000"/>
                  </a:schemeClr>
                </a:solidFill>
                <a:latin typeface="Fira Sans Medium" panose="020B0603050000020004" pitchFamily="34" charset="0"/>
                <a:ea typeface="Fira Sans Medium" panose="020B0603050000020004" pitchFamily="34" charset="0"/>
              </a:rPr>
              <a:t>Your mission or tagline</a:t>
            </a:r>
          </a:p>
        </p:txBody>
      </p:sp>
      <p:sp>
        <p:nvSpPr>
          <p:cNvPr id="8" name="Rectangle 7"/>
          <p:cNvSpPr/>
          <p:nvPr/>
        </p:nvSpPr>
        <p:spPr>
          <a:xfrm>
            <a:off x="7789985" y="0"/>
            <a:ext cx="4402015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2363372"/>
            <a:ext cx="337625" cy="2591171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99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40815" y="597822"/>
            <a:ext cx="179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Logo here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48700" y="865799"/>
            <a:ext cx="11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Fira Sans Medium" panose="020B0603050000020004" pitchFamily="34" charset="0"/>
                <a:ea typeface="Fira Sans Medium" panose="020B0603050000020004" pitchFamily="34" charset="0"/>
              </a:rPr>
              <a:t>Solution: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48701" y="2672860"/>
            <a:ext cx="55499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Expand on the solution here, illustrate the problem with an example</a:t>
            </a:r>
          </a:p>
          <a:p>
            <a:endParaRPr lang="en-US" dirty="0"/>
          </a:p>
          <a:p>
            <a:r>
              <a:rPr lang="en-US" dirty="0"/>
              <a:t>Lorem Ipsum is simply dummy text of the printing and typesetting industry. Lorem Ipsum has been the industry's standard dummy text ever since the 1500s, 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448700" y="1235232"/>
            <a:ext cx="20473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50000"/>
                  </a:schemeClr>
                </a:solidFill>
                <a:latin typeface="Fira Sans Medium" panose="020B0603050000020004" pitchFamily="34" charset="0"/>
                <a:ea typeface="Fira Sans Medium" panose="020B0603050000020004" pitchFamily="34" charset="0"/>
              </a:rPr>
              <a:t>Benefit #1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9770" y="439615"/>
            <a:ext cx="6858000" cy="6858000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8299939" y="1345221"/>
            <a:ext cx="2233246" cy="4976447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2363372"/>
            <a:ext cx="337625" cy="2591171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241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40815" y="597822"/>
            <a:ext cx="179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Logo here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48700" y="865799"/>
            <a:ext cx="11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Fira Sans Medium" panose="020B0603050000020004" pitchFamily="34" charset="0"/>
                <a:ea typeface="Fira Sans Medium" panose="020B0603050000020004" pitchFamily="34" charset="0"/>
              </a:rPr>
              <a:t>Solution: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48701" y="2672860"/>
            <a:ext cx="55499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Expand on the solution here, illustrate the problem with an example</a:t>
            </a:r>
          </a:p>
          <a:p>
            <a:endParaRPr lang="en-US" dirty="0"/>
          </a:p>
          <a:p>
            <a:r>
              <a:rPr lang="en-US" dirty="0"/>
              <a:t>Lorem Ipsum is simply dummy text of the printing and typesetting industry. Lorem Ipsum has been the industry's standard dummy text ever since the 1500s, 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448700" y="1235232"/>
            <a:ext cx="20714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50000"/>
                  </a:schemeClr>
                </a:solidFill>
                <a:latin typeface="Fira Sans Medium" panose="020B0603050000020004" pitchFamily="34" charset="0"/>
                <a:ea typeface="Fira Sans Medium" panose="020B0603050000020004" pitchFamily="34" charset="0"/>
              </a:rPr>
              <a:t>Benefit #2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691" y="689031"/>
            <a:ext cx="6142892" cy="6142892"/>
          </a:xfrm>
          <a:prstGeom prst="rect">
            <a:avLst/>
          </a:prstGeom>
          <a:ln>
            <a:noFill/>
          </a:ln>
        </p:spPr>
      </p:pic>
      <p:sp>
        <p:nvSpPr>
          <p:cNvPr id="10" name="Rounded Rectangle 9"/>
          <p:cNvSpPr/>
          <p:nvPr/>
        </p:nvSpPr>
        <p:spPr>
          <a:xfrm>
            <a:off x="7702059" y="1776040"/>
            <a:ext cx="3393834" cy="5328139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2363372"/>
            <a:ext cx="337625" cy="2591171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471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40815" y="597822"/>
            <a:ext cx="179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Logo here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48700" y="865799"/>
            <a:ext cx="11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Fira Sans Medium" panose="020B0603050000020004" pitchFamily="34" charset="0"/>
                <a:ea typeface="Fira Sans Medium" panose="020B0603050000020004" pitchFamily="34" charset="0"/>
              </a:rPr>
              <a:t>Solution: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48700" y="1235232"/>
            <a:ext cx="1473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50000"/>
                  </a:schemeClr>
                </a:solidFill>
                <a:latin typeface="Fira Sans Medium" panose="020B0603050000020004" pitchFamily="34" charset="0"/>
                <a:ea typeface="Fira Sans Medium" panose="020B0603050000020004" pitchFamily="34" charset="0"/>
              </a:rPr>
              <a:t>Pricing</a:t>
            </a:r>
          </a:p>
        </p:txBody>
      </p:sp>
      <p:sp>
        <p:nvSpPr>
          <p:cNvPr id="6" name="Rectangle 5"/>
          <p:cNvSpPr/>
          <p:nvPr/>
        </p:nvSpPr>
        <p:spPr>
          <a:xfrm flipH="1">
            <a:off x="1448698" y="2079379"/>
            <a:ext cx="9049316" cy="35476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448698" y="2672860"/>
            <a:ext cx="904931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237896" y="2079379"/>
            <a:ext cx="0" cy="354769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7403128" y="2079379"/>
            <a:ext cx="0" cy="354769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185440" y="2228822"/>
            <a:ext cx="851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Budget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50671" y="2191454"/>
            <a:ext cx="1039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Economy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524781" y="2173842"/>
            <a:ext cx="1039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Premium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940372" y="3191635"/>
            <a:ext cx="196361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803532" y="3191635"/>
            <a:ext cx="196361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22" name="Rectangle 21"/>
          <p:cNvSpPr/>
          <p:nvPr/>
        </p:nvSpPr>
        <p:spPr>
          <a:xfrm>
            <a:off x="8077200" y="3191635"/>
            <a:ext cx="196361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2363372"/>
            <a:ext cx="337625" cy="2591171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333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78F7D6E7598A4295D4C43471C3DD9C" ma:contentTypeVersion="10" ma:contentTypeDescription="Create a new document." ma:contentTypeScope="" ma:versionID="fbea376417ef6874cca81f88a51b6ebb">
  <xsd:schema xmlns:xsd="http://www.w3.org/2001/XMLSchema" xmlns:xs="http://www.w3.org/2001/XMLSchema" xmlns:p="http://schemas.microsoft.com/office/2006/metadata/properties" xmlns:ns2="2a12f89a-4652-456c-9c45-df04dddb4f2b" xmlns:ns3="a185d49b-a1c9-4f70-8de9-28bc34729288" targetNamespace="http://schemas.microsoft.com/office/2006/metadata/properties" ma:root="true" ma:fieldsID="c010518c4e627f283a4a0168d805a96e" ns2:_="" ns3:_="">
    <xsd:import namespace="2a12f89a-4652-456c-9c45-df04dddb4f2b"/>
    <xsd:import namespace="a185d49b-a1c9-4f70-8de9-28bc3472928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12f89a-4652-456c-9c45-df04dddb4f2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a995281b-70e8-4f55-8558-04138d82a23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85d49b-a1c9-4f70-8de9-28bc3472928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698fbc91-e137-4101-8517-d6033e7b0adc}" ma:internalName="TaxCatchAll" ma:showField="CatchAllData" ma:web="a185d49b-a1c9-4f70-8de9-28bc3472928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185d49b-a1c9-4f70-8de9-28bc34729288" xsi:nil="true"/>
    <lcf76f155ced4ddcb4097134ff3c332f xmlns="2a12f89a-4652-456c-9c45-df04dddb4f2b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72DAAD0D-F1A0-4C93-8117-0966A93B061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539D472-C20E-4AA0-A4BB-A42D1F5F986A}"/>
</file>

<file path=customXml/itemProps3.xml><?xml version="1.0" encoding="utf-8"?>
<ds:datastoreItem xmlns:ds="http://schemas.openxmlformats.org/officeDocument/2006/customXml" ds:itemID="{82792C3A-51CF-4D55-8316-6B16C7E82A0E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549</TotalTime>
  <Words>518</Words>
  <Application>Microsoft Office PowerPoint</Application>
  <PresentationFormat>Widescreen</PresentationFormat>
  <Paragraphs>101</Paragraphs>
  <Slides>13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Omolara Akinlabi</dc:creator>
  <cp:lastModifiedBy>Omolara Akinlabi</cp:lastModifiedBy>
  <cp:revision>22</cp:revision>
  <dcterms:created xsi:type="dcterms:W3CDTF">2022-03-24T08:37:29Z</dcterms:created>
  <dcterms:modified xsi:type="dcterms:W3CDTF">2022-04-06T12:17:34Z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0x010100F278F7D6E7598A4295D4C43471C3DD9C</vt:lpwstr>
  </property>
</Properties>
</file>

<file path=docProps/thumbnail.jpeg>
</file>